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3" r:id="rId2"/>
    <p:sldId id="267" r:id="rId3"/>
    <p:sldId id="276" r:id="rId4"/>
    <p:sldId id="272" r:id="rId5"/>
    <p:sldId id="268" r:id="rId6"/>
    <p:sldId id="257" r:id="rId7"/>
    <p:sldId id="258" r:id="rId8"/>
    <p:sldId id="274" r:id="rId9"/>
    <p:sldId id="275" r:id="rId10"/>
    <p:sldId id="270" r:id="rId11"/>
    <p:sldId id="259" r:id="rId12"/>
    <p:sldId id="260" r:id="rId13"/>
    <p:sldId id="261" r:id="rId14"/>
    <p:sldId id="262" r:id="rId15"/>
    <p:sldId id="263" r:id="rId16"/>
    <p:sldId id="265" r:id="rId17"/>
    <p:sldId id="264" r:id="rId18"/>
    <p:sldId id="266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131DD0-EBC4-4729-BC5D-50E7CA0E1452}" v="13" dt="2023-12-17T03:08:16.9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0"/>
    <p:restoredTop sz="94694"/>
  </p:normalViewPr>
  <p:slideViewPr>
    <p:cSldViewPr snapToGrid="0">
      <p:cViewPr varScale="1">
        <p:scale>
          <a:sx n="104" d="100"/>
          <a:sy n="104" d="100"/>
        </p:scale>
        <p:origin x="284" y="2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iyu Liu" userId="f227548f-dd80-46c4-a3ba-f6ac00111e06" providerId="ADAL" clId="{04131DD0-EBC4-4729-BC5D-50E7CA0E1452}"/>
    <pc:docChg chg="undo redo custSel addSld delSld modSld">
      <pc:chgData name="Kaiyu Liu" userId="f227548f-dd80-46c4-a3ba-f6ac00111e06" providerId="ADAL" clId="{04131DD0-EBC4-4729-BC5D-50E7CA0E1452}" dt="2023-12-17T03:08:40.702" v="41" actId="14100"/>
      <pc:docMkLst>
        <pc:docMk/>
      </pc:docMkLst>
      <pc:sldChg chg="addSp delSp modSp mod">
        <pc:chgData name="Kaiyu Liu" userId="f227548f-dd80-46c4-a3ba-f6ac00111e06" providerId="ADAL" clId="{04131DD0-EBC4-4729-BC5D-50E7CA0E1452}" dt="2023-12-17T03:00:16.245" v="12" actId="14100"/>
        <pc:sldMkLst>
          <pc:docMk/>
          <pc:sldMk cId="2505369772" sldId="259"/>
        </pc:sldMkLst>
        <pc:spChg chg="add del">
          <ac:chgData name="Kaiyu Liu" userId="f227548f-dd80-46c4-a3ba-f6ac00111e06" providerId="ADAL" clId="{04131DD0-EBC4-4729-BC5D-50E7CA0E1452}" dt="2023-12-17T03:00:08.057" v="10" actId="478"/>
          <ac:spMkLst>
            <pc:docMk/>
            <pc:sldMk cId="2505369772" sldId="259"/>
            <ac:spMk id="5" creationId="{D1B7041E-4ECE-FBA6-5504-F081F062F07A}"/>
          </ac:spMkLst>
        </pc:spChg>
        <pc:picChg chg="del">
          <ac:chgData name="Kaiyu Liu" userId="f227548f-dd80-46c4-a3ba-f6ac00111e06" providerId="ADAL" clId="{04131DD0-EBC4-4729-BC5D-50E7CA0E1452}" dt="2023-12-17T03:00:06.125" v="8" actId="478"/>
          <ac:picMkLst>
            <pc:docMk/>
            <pc:sldMk cId="2505369772" sldId="259"/>
            <ac:picMk id="4" creationId="{974ACC4E-D384-F5C6-2AD2-324050E867CB}"/>
          </ac:picMkLst>
        </pc:picChg>
        <pc:picChg chg="add mod">
          <ac:chgData name="Kaiyu Liu" userId="f227548f-dd80-46c4-a3ba-f6ac00111e06" providerId="ADAL" clId="{04131DD0-EBC4-4729-BC5D-50E7CA0E1452}" dt="2023-12-17T03:00:16.245" v="12" actId="14100"/>
          <ac:picMkLst>
            <pc:docMk/>
            <pc:sldMk cId="2505369772" sldId="259"/>
            <ac:picMk id="6" creationId="{75503BA0-0640-2BAE-C819-323A92031F92}"/>
          </ac:picMkLst>
        </pc:picChg>
      </pc:sldChg>
      <pc:sldChg chg="addSp delSp modSp mod">
        <pc:chgData name="Kaiyu Liu" userId="f227548f-dd80-46c4-a3ba-f6ac00111e06" providerId="ADAL" clId="{04131DD0-EBC4-4729-BC5D-50E7CA0E1452}" dt="2023-12-17T03:00:03.611" v="7" actId="1076"/>
        <pc:sldMkLst>
          <pc:docMk/>
          <pc:sldMk cId="3312693066" sldId="260"/>
        </pc:sldMkLst>
        <pc:spChg chg="add del">
          <ac:chgData name="Kaiyu Liu" userId="f227548f-dd80-46c4-a3ba-f6ac00111e06" providerId="ADAL" clId="{04131DD0-EBC4-4729-BC5D-50E7CA0E1452}" dt="2023-12-17T02:59:51.701" v="3" actId="478"/>
          <ac:spMkLst>
            <pc:docMk/>
            <pc:sldMk cId="3312693066" sldId="260"/>
            <ac:spMk id="5" creationId="{6C1D21B6-5C2D-6C7A-28FB-C1E53E498E35}"/>
          </ac:spMkLst>
        </pc:spChg>
        <pc:spChg chg="add del">
          <ac:chgData name="Kaiyu Liu" userId="f227548f-dd80-46c4-a3ba-f6ac00111e06" providerId="ADAL" clId="{04131DD0-EBC4-4729-BC5D-50E7CA0E1452}" dt="2023-12-17T02:59:56.425" v="5" actId="478"/>
          <ac:spMkLst>
            <pc:docMk/>
            <pc:sldMk cId="3312693066" sldId="260"/>
            <ac:spMk id="6" creationId="{702DCDA4-52AD-11CD-6A1D-5C2C169AF427}"/>
          </ac:spMkLst>
        </pc:spChg>
        <pc:picChg chg="del">
          <ac:chgData name="Kaiyu Liu" userId="f227548f-dd80-46c4-a3ba-f6ac00111e06" providerId="ADAL" clId="{04131DD0-EBC4-4729-BC5D-50E7CA0E1452}" dt="2023-12-17T02:59:51.701" v="3" actId="478"/>
          <ac:picMkLst>
            <pc:docMk/>
            <pc:sldMk cId="3312693066" sldId="260"/>
            <ac:picMk id="4" creationId="{E99C9D16-1475-19CF-9D17-5850DDA3A069}"/>
          </ac:picMkLst>
        </pc:picChg>
        <pc:picChg chg="add mod">
          <ac:chgData name="Kaiyu Liu" userId="f227548f-dd80-46c4-a3ba-f6ac00111e06" providerId="ADAL" clId="{04131DD0-EBC4-4729-BC5D-50E7CA0E1452}" dt="2023-12-17T03:00:03.611" v="7" actId="1076"/>
          <ac:picMkLst>
            <pc:docMk/>
            <pc:sldMk cId="3312693066" sldId="260"/>
            <ac:picMk id="7" creationId="{834B9C5F-CC4A-D449-1899-94B73CD98363}"/>
          </ac:picMkLst>
        </pc:picChg>
      </pc:sldChg>
      <pc:sldChg chg="addSp delSp modSp mod setBg">
        <pc:chgData name="Kaiyu Liu" userId="f227548f-dd80-46c4-a3ba-f6ac00111e06" providerId="ADAL" clId="{04131DD0-EBC4-4729-BC5D-50E7CA0E1452}" dt="2023-12-17T03:02:48.380" v="17" actId="26606"/>
        <pc:sldMkLst>
          <pc:docMk/>
          <pc:sldMk cId="3123913143" sldId="263"/>
        </pc:sldMkLst>
        <pc:spChg chg="mod">
          <ac:chgData name="Kaiyu Liu" userId="f227548f-dd80-46c4-a3ba-f6ac00111e06" providerId="ADAL" clId="{04131DD0-EBC4-4729-BC5D-50E7CA0E1452}" dt="2023-12-17T03:02:48.380" v="17" actId="26606"/>
          <ac:spMkLst>
            <pc:docMk/>
            <pc:sldMk cId="3123913143" sldId="263"/>
            <ac:spMk id="2" creationId="{B282085D-AD05-9F40-A908-1636483E76FB}"/>
          </ac:spMkLst>
        </pc:spChg>
        <pc:spChg chg="mod">
          <ac:chgData name="Kaiyu Liu" userId="f227548f-dd80-46c4-a3ba-f6ac00111e06" providerId="ADAL" clId="{04131DD0-EBC4-4729-BC5D-50E7CA0E1452}" dt="2023-12-17T03:02:48.380" v="17" actId="26606"/>
          <ac:spMkLst>
            <pc:docMk/>
            <pc:sldMk cId="3123913143" sldId="263"/>
            <ac:spMk id="3" creationId="{686D9D3C-930F-0513-DABB-5A93887D4529}"/>
          </ac:spMkLst>
        </pc:spChg>
        <pc:spChg chg="add ord">
          <ac:chgData name="Kaiyu Liu" userId="f227548f-dd80-46c4-a3ba-f6ac00111e06" providerId="ADAL" clId="{04131DD0-EBC4-4729-BC5D-50E7CA0E1452}" dt="2023-12-17T03:02:48.380" v="17" actId="26606"/>
          <ac:spMkLst>
            <pc:docMk/>
            <pc:sldMk cId="3123913143" sldId="263"/>
            <ac:spMk id="4" creationId="{F18CFF03-B295-8FD7-E17D-F146BFEC21A4}"/>
          </ac:spMkLst>
        </pc:spChg>
        <pc:spChg chg="add del mod">
          <ac:chgData name="Kaiyu Liu" userId="f227548f-dd80-46c4-a3ba-f6ac00111e06" providerId="ADAL" clId="{04131DD0-EBC4-4729-BC5D-50E7CA0E1452}" dt="2023-12-17T03:02:28.649" v="15" actId="478"/>
          <ac:spMkLst>
            <pc:docMk/>
            <pc:sldMk cId="3123913143" sldId="263"/>
            <ac:spMk id="5" creationId="{8CF81FCF-6874-4200-12EA-C9BF6411F994}"/>
          </ac:spMkLst>
        </pc:spChg>
        <pc:spChg chg="add">
          <ac:chgData name="Kaiyu Liu" userId="f227548f-dd80-46c4-a3ba-f6ac00111e06" providerId="ADAL" clId="{04131DD0-EBC4-4729-BC5D-50E7CA0E1452}" dt="2023-12-17T03:02:48.380" v="17" actId="26606"/>
          <ac:spMkLst>
            <pc:docMk/>
            <pc:sldMk cId="3123913143" sldId="263"/>
            <ac:spMk id="11" creationId="{45D37F4E-DDB4-456B-97E0-9937730A039F}"/>
          </ac:spMkLst>
        </pc:spChg>
        <pc:spChg chg="add">
          <ac:chgData name="Kaiyu Liu" userId="f227548f-dd80-46c4-a3ba-f6ac00111e06" providerId="ADAL" clId="{04131DD0-EBC4-4729-BC5D-50E7CA0E1452}" dt="2023-12-17T03:02:48.380" v="17" actId="26606"/>
          <ac:spMkLst>
            <pc:docMk/>
            <pc:sldMk cId="3123913143" sldId="263"/>
            <ac:spMk id="13" creationId="{B2DD41CD-8F47-4F56-AD12-4E2FF7696987}"/>
          </ac:spMkLst>
        </pc:spChg>
        <pc:picChg chg="add mod">
          <ac:chgData name="Kaiyu Liu" userId="f227548f-dd80-46c4-a3ba-f6ac00111e06" providerId="ADAL" clId="{04131DD0-EBC4-4729-BC5D-50E7CA0E1452}" dt="2023-12-17T03:02:48.380" v="17" actId="26606"/>
          <ac:picMkLst>
            <pc:docMk/>
            <pc:sldMk cId="3123913143" sldId="263"/>
            <ac:picMk id="6" creationId="{706E46A5-51EE-4DF2-4D93-DD16FB6F77CF}"/>
          </ac:picMkLst>
        </pc:picChg>
      </pc:sldChg>
      <pc:sldChg chg="modSp mod">
        <pc:chgData name="Kaiyu Liu" userId="f227548f-dd80-46c4-a3ba-f6ac00111e06" providerId="ADAL" clId="{04131DD0-EBC4-4729-BC5D-50E7CA0E1452}" dt="2023-12-17T02:58:41.009" v="0" actId="207"/>
        <pc:sldMkLst>
          <pc:docMk/>
          <pc:sldMk cId="1697748487" sldId="267"/>
        </pc:sldMkLst>
        <pc:spChg chg="mod">
          <ac:chgData name="Kaiyu Liu" userId="f227548f-dd80-46c4-a3ba-f6ac00111e06" providerId="ADAL" clId="{04131DD0-EBC4-4729-BC5D-50E7CA0E1452}" dt="2023-12-17T02:58:41.009" v="0" actId="207"/>
          <ac:spMkLst>
            <pc:docMk/>
            <pc:sldMk cId="1697748487" sldId="267"/>
            <ac:spMk id="3" creationId="{777B103F-52FC-7FA5-BC56-F53C3EB9441A}"/>
          </ac:spMkLst>
        </pc:spChg>
      </pc:sldChg>
      <pc:sldChg chg="modSp mod">
        <pc:chgData name="Kaiyu Liu" userId="f227548f-dd80-46c4-a3ba-f6ac00111e06" providerId="ADAL" clId="{04131DD0-EBC4-4729-BC5D-50E7CA0E1452}" dt="2023-12-17T03:06:12.467" v="38" actId="20577"/>
        <pc:sldMkLst>
          <pc:docMk/>
          <pc:sldMk cId="770405653" sldId="268"/>
        </pc:sldMkLst>
        <pc:spChg chg="mod">
          <ac:chgData name="Kaiyu Liu" userId="f227548f-dd80-46c4-a3ba-f6ac00111e06" providerId="ADAL" clId="{04131DD0-EBC4-4729-BC5D-50E7CA0E1452}" dt="2023-12-17T03:06:12.467" v="38" actId="20577"/>
          <ac:spMkLst>
            <pc:docMk/>
            <pc:sldMk cId="770405653" sldId="268"/>
            <ac:spMk id="3" creationId="{777B103F-52FC-7FA5-BC56-F53C3EB9441A}"/>
          </ac:spMkLst>
        </pc:spChg>
      </pc:sldChg>
      <pc:sldChg chg="modSp del mod">
        <pc:chgData name="Kaiyu Liu" userId="f227548f-dd80-46c4-a3ba-f6ac00111e06" providerId="ADAL" clId="{04131DD0-EBC4-4729-BC5D-50E7CA0E1452}" dt="2023-12-17T03:08:24.919" v="40" actId="47"/>
        <pc:sldMkLst>
          <pc:docMk/>
          <pc:sldMk cId="3838296613" sldId="271"/>
        </pc:sldMkLst>
        <pc:spChg chg="mod">
          <ac:chgData name="Kaiyu Liu" userId="f227548f-dd80-46c4-a3ba-f6ac00111e06" providerId="ADAL" clId="{04131DD0-EBC4-4729-BC5D-50E7CA0E1452}" dt="2023-12-17T03:05:52.792" v="36"/>
          <ac:spMkLst>
            <pc:docMk/>
            <pc:sldMk cId="3838296613" sldId="271"/>
            <ac:spMk id="2" creationId="{33BDFF39-0588-4E0F-19FF-16AE8913BB93}"/>
          </ac:spMkLst>
        </pc:spChg>
        <pc:spChg chg="mod">
          <ac:chgData name="Kaiyu Liu" userId="f227548f-dd80-46c4-a3ba-f6ac00111e06" providerId="ADAL" clId="{04131DD0-EBC4-4729-BC5D-50E7CA0E1452}" dt="2023-12-17T03:05:43.093" v="35" actId="27636"/>
          <ac:spMkLst>
            <pc:docMk/>
            <pc:sldMk cId="3838296613" sldId="271"/>
            <ac:spMk id="3" creationId="{26438D0B-EC18-84E7-8FEC-6F1C0D2EF2E6}"/>
          </ac:spMkLst>
        </pc:spChg>
      </pc:sldChg>
      <pc:sldChg chg="modSp mod">
        <pc:chgData name="Kaiyu Liu" userId="f227548f-dd80-46c4-a3ba-f6ac00111e06" providerId="ADAL" clId="{04131DD0-EBC4-4729-BC5D-50E7CA0E1452}" dt="2023-12-17T03:08:40.702" v="41" actId="14100"/>
        <pc:sldMkLst>
          <pc:docMk/>
          <pc:sldMk cId="3499143783" sldId="273"/>
        </pc:sldMkLst>
        <pc:picChg chg="mod">
          <ac:chgData name="Kaiyu Liu" userId="f227548f-dd80-46c4-a3ba-f6ac00111e06" providerId="ADAL" clId="{04131DD0-EBC4-4729-BC5D-50E7CA0E1452}" dt="2023-12-17T03:08:40.702" v="41" actId="14100"/>
          <ac:picMkLst>
            <pc:docMk/>
            <pc:sldMk cId="3499143783" sldId="273"/>
            <ac:picMk id="5" creationId="{5279B0F3-79B4-BD0B-17E3-98318AD9D6DB}"/>
          </ac:picMkLst>
        </pc:picChg>
      </pc:sldChg>
      <pc:sldChg chg="add">
        <pc:chgData name="Kaiyu Liu" userId="f227548f-dd80-46c4-a3ba-f6ac00111e06" providerId="ADAL" clId="{04131DD0-EBC4-4729-BC5D-50E7CA0E1452}" dt="2023-12-17T03:08:16.950" v="39"/>
        <pc:sldMkLst>
          <pc:docMk/>
          <pc:sldMk cId="4059500640" sldId="276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06FFA7-55AB-58A1-F453-38069F7563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07EF3AF-2138-33CC-D0B0-6654BFAF7C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940FB5-2C06-5A42-58B9-BAE1706CC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B900-2247-F741-8354-DD1876427864}" type="datetimeFigureOut">
              <a:rPr kumimoji="1" lang="zh-CN" altLang="en-US" smtClean="0"/>
              <a:t>2023/12/17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6CAEF6-5761-7D31-5EA3-83C29C912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0918F6-949E-A74F-EB9A-EC5A1F2E6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97BA9-B873-744F-A630-09473714CA3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6849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051697-0052-7312-FC37-D3E95C365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E1015B1-5543-649E-F7BE-D3E1F374C3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7D4F3E-7D2D-E181-50EE-A34FF6156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B900-2247-F741-8354-DD1876427864}" type="datetimeFigureOut">
              <a:rPr kumimoji="1" lang="zh-CN" altLang="en-US" smtClean="0"/>
              <a:t>2023/12/17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F26EAC-2185-DA37-FDFC-A2BEBE08F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51D6A5-8DE1-6EF9-6B42-CB0C5986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97BA9-B873-744F-A630-09473714CA3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56273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AB6E8DB-0CD2-1C42-95E6-09D8581532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F86DD05-B1BB-A9A4-515A-07C6345554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28B1E7-5931-D3CB-08BA-F1C8AD8E4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B900-2247-F741-8354-DD1876427864}" type="datetimeFigureOut">
              <a:rPr kumimoji="1" lang="zh-CN" altLang="en-US" smtClean="0"/>
              <a:t>2023/12/17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4C5DC0-DD12-85FD-405D-7E7A008C2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6E40C6D-96B4-F605-9C0B-DCA74A41F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97BA9-B873-744F-A630-09473714CA3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2488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E48AD1-2FCF-F835-F017-0400304CB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E7EF1D-2A20-EDB0-5028-4FD509436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864243-7D9C-60DC-A312-512A0F759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B900-2247-F741-8354-DD1876427864}" type="datetimeFigureOut">
              <a:rPr kumimoji="1" lang="zh-CN" altLang="en-US" smtClean="0"/>
              <a:t>2023/12/17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92D705-90B8-4D42-7FF8-361C74D1D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3B607B-A2FD-3975-2143-E86637244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97BA9-B873-744F-A630-09473714CA3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05625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4A2518-B4DB-CC74-DC49-95E07992F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C9688BD-732D-37D3-6A02-79F2576803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D8B99C-6B56-6F8E-55AB-6725FA99E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B900-2247-F741-8354-DD1876427864}" type="datetimeFigureOut">
              <a:rPr kumimoji="1" lang="zh-CN" altLang="en-US" smtClean="0"/>
              <a:t>2023/12/17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9259E0-EC4C-59E0-3480-47276C9EB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2345775-0B55-1EBC-7EE1-07A8B7D42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97BA9-B873-744F-A630-09473714CA3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371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0FB754-F61A-0D8F-5EBE-F681E31CA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38447FD-DBB4-EC4B-581A-C9E8F5A32B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606B3C4-4223-78EF-972E-D7D264D2D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E8B2AAF-A873-9895-249F-BB00AD084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B900-2247-F741-8354-DD1876427864}" type="datetimeFigureOut">
              <a:rPr kumimoji="1" lang="zh-CN" altLang="en-US" smtClean="0"/>
              <a:t>2023/12/17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5124E95-44DF-4A84-E2B0-62ADFF02A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0A9A54-3E37-2193-3995-D064559BA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97BA9-B873-744F-A630-09473714CA3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6695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4F456E-C29F-C957-3C72-A4AA5BBFF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96CBFAE-2FEE-6815-72A0-3D82C780C5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A605D4D-79FB-1910-423D-0C31808482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BB5CD53-B5D6-82E1-9663-30D6E5FC54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D3ACD34-28B2-357D-83F9-A92A5CB6E7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617E0A2-99DC-6EF6-DE8D-D29072C18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B900-2247-F741-8354-DD1876427864}" type="datetimeFigureOut">
              <a:rPr kumimoji="1" lang="zh-CN" altLang="en-US" smtClean="0"/>
              <a:t>2023/12/17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06B4F84-C340-27C0-17C3-EE398D1A3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088176E-F16E-0A3A-772F-0236F9DAC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97BA9-B873-744F-A630-09473714CA3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5931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3673E8-52EC-C9B6-DF1A-80A04795C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5CD06EB-CE89-8B3D-0DF4-FABF87FC7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B900-2247-F741-8354-DD1876427864}" type="datetimeFigureOut">
              <a:rPr kumimoji="1" lang="zh-CN" altLang="en-US" smtClean="0"/>
              <a:t>2023/12/17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875C5F1-858B-308E-301F-148EE2005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AD799F0-50CE-2ECF-D56B-C401B5C33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97BA9-B873-744F-A630-09473714CA3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41528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3364A27-F0EC-01A8-1513-E14E118AC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B900-2247-F741-8354-DD1876427864}" type="datetimeFigureOut">
              <a:rPr kumimoji="1" lang="zh-CN" altLang="en-US" smtClean="0"/>
              <a:t>2023/12/17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854F1C4-4C74-E966-F795-2B4D14A47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E7B3B87-10E2-C171-4E47-7880A40DA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97BA9-B873-744F-A630-09473714CA3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65747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647644-F943-34E0-9D17-F7E8AB1FC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C513394-BD7F-25BF-D089-63B2AE58D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9784005-E1BA-F671-A5A7-1F9F9566C7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0A9E876-E642-6CCA-B8BC-83CB1C55B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B900-2247-F741-8354-DD1876427864}" type="datetimeFigureOut">
              <a:rPr kumimoji="1" lang="zh-CN" altLang="en-US" smtClean="0"/>
              <a:t>2023/12/17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84D7B43-0462-0885-A0C8-992CD97E3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51091A9-9125-EC24-830D-5F619ABD3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97BA9-B873-744F-A630-09473714CA3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5948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177423-7283-EB7C-6076-3C0691276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11F560F-D0DB-2DF9-7723-A5F5379F36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98F920A-CB35-A5DA-BADC-800B097C4D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991359-6144-BEA9-C17B-C7E5DCE65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B900-2247-F741-8354-DD1876427864}" type="datetimeFigureOut">
              <a:rPr kumimoji="1" lang="zh-CN" altLang="en-US" smtClean="0"/>
              <a:t>2023/12/17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9191FB9-7421-0E56-73AE-CD720D694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F59C48-DC86-E0C1-F24D-BBB8FC2EA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97BA9-B873-744F-A630-09473714CA3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9081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C07BB99-D9B0-8B78-C07C-5965657FA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2083A40-173C-2850-F69F-2C3AA7615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6B706A-977B-DFA5-4248-FC9695B6ED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F6B900-2247-F741-8354-DD1876427864}" type="datetimeFigureOut">
              <a:rPr kumimoji="1" lang="zh-CN" altLang="en-US" smtClean="0"/>
              <a:t>2023/12/17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836083-EAB7-6FB9-4DEE-77A1D8E038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9D940B-D9FF-1BC5-E157-3F7D503AA9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897BA9-B873-744F-A630-09473714CA3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70651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DC0EF-BDC7-8442-1B08-B2F498228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46647"/>
            <a:ext cx="10515600" cy="1325563"/>
          </a:xfrm>
        </p:spPr>
        <p:txBody>
          <a:bodyPr/>
          <a:lstStyle/>
          <a:p>
            <a:r>
              <a:rPr lang="en" altLang="zh-CN" b="1" i="0" dirty="0">
                <a:effectLst/>
                <a:latin typeface="Söhne"/>
              </a:rPr>
              <a:t>P</a:t>
            </a:r>
            <a:r>
              <a:rPr lang="en-US" altLang="zh-CN" b="1" i="0" dirty="0" err="1">
                <a:effectLst/>
                <a:latin typeface="Söhne"/>
              </a:rPr>
              <a:t>oster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E84321-7080-08F9-6539-68BA007EE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279B0F3-79B4-BD0B-17E3-98318AD9D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263" y="796628"/>
            <a:ext cx="10084604" cy="579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143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C90FF9-A63A-5D5D-2B67-CB5BB6F57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464" y="166604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GUI</a:t>
            </a:r>
            <a:r>
              <a:rPr kumimoji="1" lang="en-US" altLang="zh-CN"/>
              <a:t>(Process Destruction</a:t>
            </a:r>
            <a:r>
              <a:rPr kumimoji="1" lang="en-US" altLang="zh-CN" dirty="0"/>
              <a:t>)</a:t>
            </a:r>
            <a:endParaRPr kumimoji="1"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3AEF2C78-A3FB-681B-A247-33C83A26EE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9511" y="1378618"/>
            <a:ext cx="7724409" cy="5000292"/>
          </a:xfrm>
        </p:spPr>
      </p:pic>
    </p:spTree>
    <p:extLst>
      <p:ext uri="{BB962C8B-B14F-4D97-AF65-F5344CB8AC3E}">
        <p14:creationId xmlns:p14="http://schemas.microsoft.com/office/powerpoint/2010/main" val="2479200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CD9D934-7615-BD2F-24F8-4E1A7344D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" altLang="zh-CN" sz="4000" b="1" i="0" dirty="0">
                <a:effectLst/>
                <a:latin typeface="Söhne"/>
              </a:rPr>
              <a:t>PCB Class</a:t>
            </a:r>
            <a:endParaRPr kumimoji="1" lang="zh-CN" altLang="en-US" sz="40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7FEA5D-D92A-3243-EC21-40964F0E5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" altLang="zh-CN" sz="1900" b="1" i="0">
                <a:effectLst/>
                <a:latin typeface="Söhne"/>
              </a:rPr>
              <a:t>Attributes: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CN" sz="1900" b="0" i="0">
                <a:effectLst/>
                <a:latin typeface="Söhne"/>
              </a:rPr>
              <a:t>memory: Static reference to Memory object (shared memory model).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CN" sz="1900" b="0" i="0">
                <a:effectLst/>
                <a:latin typeface="Söhne"/>
              </a:rPr>
              <a:t>id: Unique process identifier.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CN" sz="1900" b="0" i="0">
                <a:effectLst/>
                <a:latin typeface="Söhne"/>
              </a:rPr>
              <a:t>STable: Array of SegmentEntry objects (segment table).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CN" sz="1900" b="0" i="0">
                <a:effectLst/>
                <a:latin typeface="Söhne"/>
              </a:rPr>
              <a:t>residentSetCount: Count of pages in the resident set.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CN" sz="1900" b="0" i="0">
                <a:effectLst/>
                <a:latin typeface="Söhne"/>
              </a:rPr>
              <a:t>residentSet: Array of frame numbers in the resident set.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CN" sz="1900" b="0" i="0">
                <a:effectLst/>
                <a:latin typeface="Söhne"/>
              </a:rPr>
              <a:t>policy: Page replacement policy.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5503BA0-0640-2BAE-C819-323A92031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872" y="617920"/>
            <a:ext cx="6240079" cy="624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3697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CD9D934-7615-BD2F-24F8-4E1A7344D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" altLang="zh-CN" sz="5400" b="1" i="0">
                <a:effectLst/>
                <a:latin typeface="Söhne"/>
              </a:rPr>
              <a:t>PCB Class</a:t>
            </a:r>
            <a:endParaRPr kumimoji="1" lang="zh-CN" altLang="en-US" sz="5400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7FEA5D-D92A-3243-EC21-40964F0E5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" altLang="zh-CN" sz="1500" b="0" i="0">
                <a:effectLst/>
                <a:latin typeface="Söhne"/>
              </a:rPr>
              <a:t>loadQueue: Queue to track page loads (FIFO policy).</a:t>
            </a:r>
          </a:p>
          <a:p>
            <a:r>
              <a:rPr lang="en" altLang="zh-CN" sz="1500" b="1" i="0">
                <a:effectLst/>
                <a:latin typeface="Söhne"/>
              </a:rPr>
              <a:t>Constructor: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CN" sz="1500" b="0" i="0">
                <a:effectLst/>
                <a:latin typeface="Söhne"/>
              </a:rPr>
              <a:t>Initializes process ID, segment table, and page replacement policy.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CN" sz="1500" b="0" i="0">
                <a:effectLst/>
                <a:latin typeface="Söhne"/>
              </a:rPr>
              <a:t>Fills segment table based on segment sizes.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CN" sz="1500" b="0" i="0">
                <a:effectLst/>
                <a:latin typeface="Söhne"/>
              </a:rPr>
              <a:t>Calculates resident set count adhering to the max resident set number.</a:t>
            </a:r>
          </a:p>
          <a:p>
            <a:r>
              <a:rPr lang="en" altLang="zh-CN" sz="1500" b="1" i="0">
                <a:effectLst/>
                <a:latin typeface="Söhne"/>
              </a:rPr>
              <a:t>Static Method - setMemory: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CN" sz="1500" b="0" i="0">
                <a:effectLst/>
                <a:latin typeface="Söhne"/>
              </a:rPr>
              <a:t>Sets Memory object reference for PCB class (shared memory model).</a:t>
            </a:r>
          </a:p>
          <a:p>
            <a:endParaRPr kumimoji="1" lang="zh-CN" altLang="en-US" sz="150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34B9C5F-CC4A-D449-1899-94B73CD98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952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693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4DD298-4F9B-0122-5660-CE3FC873C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325563"/>
          </a:xfrm>
        </p:spPr>
        <p:txBody>
          <a:bodyPr>
            <a:normAutofit/>
          </a:bodyPr>
          <a:lstStyle/>
          <a:p>
            <a:r>
              <a:rPr lang="en" altLang="zh-CN" b="1" i="0" dirty="0">
                <a:effectLst/>
                <a:latin typeface="Söhne"/>
              </a:rPr>
              <a:t>Nested Classes: </a:t>
            </a:r>
            <a:r>
              <a:rPr lang="en" altLang="zh-CN" b="1" i="0" dirty="0" err="1">
                <a:effectLst/>
                <a:latin typeface="Söhne"/>
              </a:rPr>
              <a:t>SegmentEntry</a:t>
            </a:r>
            <a:r>
              <a:rPr lang="en" altLang="zh-CN" b="1" i="0" dirty="0">
                <a:effectLst/>
                <a:latin typeface="Söhne"/>
              </a:rPr>
              <a:t> and </a:t>
            </a:r>
            <a:r>
              <a:rPr lang="en" altLang="zh-CN" b="1" i="0" dirty="0" err="1">
                <a:effectLst/>
                <a:latin typeface="Söhne"/>
              </a:rPr>
              <a:t>PageEntry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CE225B-A83D-1CDA-993E-FB203D3E4C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l"/>
            </a:pPr>
            <a:r>
              <a:rPr lang="en" altLang="zh-CN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SegmentEntry</a:t>
            </a:r>
            <a:r>
              <a:rPr lang="en" altLang="zh-CN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Represents a memory segment.</a:t>
            </a:r>
          </a:p>
          <a:p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Attributes: </a:t>
            </a:r>
            <a:r>
              <a:rPr lang="en" altLang="zh-C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segmentNum</a:t>
            </a:r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" altLang="zh-C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segmentSize</a:t>
            </a:r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" altLang="zh-C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PTable</a:t>
            </a:r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(Page Table).</a:t>
            </a:r>
          </a:p>
          <a:p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Constructor calculates page table size.</a:t>
            </a:r>
          </a:p>
          <a:p>
            <a:pPr algn="l">
              <a:buFont typeface="Wingdings" pitchFamily="2" charset="2"/>
              <a:buChar char="l"/>
            </a:pPr>
            <a:r>
              <a:rPr lang="en" altLang="zh-CN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PageEntry</a:t>
            </a:r>
            <a:r>
              <a:rPr lang="en" altLang="zh-CN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Represents a page in a segment.</a:t>
            </a:r>
          </a:p>
          <a:p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Attributes: </a:t>
            </a:r>
            <a:r>
              <a:rPr lang="en" altLang="zh-C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pageNum</a:t>
            </a:r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load, </a:t>
            </a:r>
            <a:r>
              <a:rPr lang="en" altLang="zh-C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frameNum</a:t>
            </a:r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" altLang="zh-C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usedTime</a:t>
            </a:r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(LRU), protection settings.</a:t>
            </a:r>
          </a:p>
          <a:p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Methods </a:t>
            </a:r>
            <a:r>
              <a:rPr lang="en" altLang="zh-C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setLoad</a:t>
            </a:r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" altLang="zh-C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setUnload</a:t>
            </a:r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manage page loading/unloading.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691728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C99544-1F13-3BCB-CC78-3F319B13A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i="0" dirty="0">
                <a:effectLst/>
                <a:latin typeface="Söhne"/>
              </a:rPr>
              <a:t>Functionality :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315FDB3-E40C-E38F-C625-D7C66CCD49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PCB class and nested classes provide a comprehensive model for process representation in memory </a:t>
            </a:r>
            <a:r>
              <a:rPr lang="en" altLang="zh-CN" dirty="0" err="1"/>
              <a:t>management.Facilitates</a:t>
            </a:r>
            <a:r>
              <a:rPr lang="en" altLang="zh-CN" dirty="0"/>
              <a:t> tracking each process's memory usage, segment and page information, and adherence to specific memory </a:t>
            </a:r>
            <a:r>
              <a:rPr lang="en" altLang="zh-CN" dirty="0" err="1"/>
              <a:t>policies.Indicates</a:t>
            </a:r>
            <a:r>
              <a:rPr lang="en" altLang="zh-CN" dirty="0"/>
              <a:t> a sophisticated approach to simulating memory management at both segment and page levels, crucial for understanding modern OS memory management.</a:t>
            </a:r>
            <a:br>
              <a:rPr lang="en" altLang="zh-CN" dirty="0"/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10992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282085D-AD05-9F40-A908-1636483E7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" altLang="zh-CN" sz="5400" b="1" i="0">
                <a:effectLst/>
                <a:latin typeface="Söhne"/>
              </a:rPr>
              <a:t>OS Class </a:t>
            </a:r>
            <a:endParaRPr kumimoji="1" lang="zh-CN" altLang="en-US" sz="5400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6D9D3C-930F-0513-DABB-5A93887D45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" altLang="zh-CN" sz="2000" b="1" i="0">
                <a:effectLst/>
                <a:latin typeface="Söhne"/>
              </a:rPr>
              <a:t>Constants:</a:t>
            </a:r>
          </a:p>
          <a:p>
            <a:pPr marL="0" indent="0">
              <a:buNone/>
            </a:pPr>
            <a:r>
              <a:rPr lang="en" altLang="zh-CN" sz="2000" b="0" i="0">
                <a:effectLst/>
                <a:latin typeface="Söhne"/>
              </a:rPr>
              <a:t>memorySize: Total size of memory.</a:t>
            </a:r>
          </a:p>
          <a:p>
            <a:pPr marL="0" indent="0">
              <a:buNone/>
            </a:pPr>
            <a:r>
              <a:rPr lang="en" altLang="zh-CN" sz="2000" b="0" i="0">
                <a:effectLst/>
                <a:latin typeface="Söhne"/>
              </a:rPr>
              <a:t>pageSize: Size of each page (crucial for page-based memory management).</a:t>
            </a:r>
          </a:p>
          <a:p>
            <a:pPr marL="0" indent="0">
              <a:buNone/>
            </a:pPr>
            <a:r>
              <a:rPr lang="en" altLang="zh-CN" sz="2000" b="0" i="0">
                <a:effectLst/>
                <a:latin typeface="Söhne"/>
              </a:rPr>
              <a:t>maxSegmentNum: Maximum number of segments a program can have.</a:t>
            </a:r>
          </a:p>
          <a:p>
            <a:pPr marL="0" indent="0">
              <a:buNone/>
            </a:pPr>
            <a:r>
              <a:rPr lang="en" altLang="zh-CN" sz="2000" b="0" i="0">
                <a:effectLst/>
                <a:latin typeface="Söhne"/>
              </a:rPr>
              <a:t>maxSegmentSize: Maximum size of each segment.</a:t>
            </a:r>
          </a:p>
          <a:p>
            <a:pPr marL="0" indent="0">
              <a:buNone/>
            </a:pPr>
            <a:r>
              <a:rPr lang="en" altLang="zh-CN" sz="2000" b="0" i="0">
                <a:effectLst/>
                <a:latin typeface="Söhne"/>
              </a:rPr>
              <a:t>maxResidentSetNum: Maximum number of pages in a process's resident set.</a:t>
            </a:r>
          </a:p>
          <a:p>
            <a:pPr marL="0" indent="0">
              <a:buNone/>
            </a:pPr>
            <a:r>
              <a:rPr lang="en" altLang="zh-CN" sz="2000" b="0" i="0">
                <a:effectLst/>
                <a:latin typeface="Söhne"/>
              </a:rPr>
              <a:t>REPLACE_POLICY: Enum defining page replacement policies (FIFO, LRU).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06E46A5-51EE-4DF2-4D93-DD16FB6F77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8" r="1984" b="-3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sp>
        <p:nvSpPr>
          <p:cNvPr id="4" name="AutoShape 2" descr="Generated by DALL·E">
            <a:extLst>
              <a:ext uri="{FF2B5EF4-FFF2-40B4-BE49-F238E27FC236}">
                <a16:creationId xmlns:a16="http://schemas.microsoft.com/office/drawing/2014/main" id="{F18CFF03-B295-8FD7-E17D-F146BFEC21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9131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82085D-AD05-9F40-A908-1636483E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i="0" dirty="0">
                <a:effectLst/>
                <a:latin typeface="Söhne"/>
              </a:rPr>
              <a:t>OS Class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6D9D3C-930F-0513-DABB-5A93887D45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/>
            <a:r>
              <a:rPr lang="en" altLang="zh-CN" b="1" i="0" dirty="0">
                <a:effectLst/>
                <a:latin typeface="Söhne"/>
              </a:rPr>
              <a:t>Attributes: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zh-CN" b="0" i="0" dirty="0" err="1">
                <a:effectLst/>
                <a:latin typeface="Söhne"/>
              </a:rPr>
              <a:t>ReplacePolicy</a:t>
            </a:r>
            <a:r>
              <a:rPr lang="en" altLang="zh-CN" b="0" i="0" dirty="0">
                <a:effectLst/>
                <a:latin typeface="Söhne"/>
              </a:rPr>
              <a:t>: Default replacement policy set to LRU.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zh-CN" b="0" i="0" dirty="0">
                <a:effectLst/>
                <a:latin typeface="Söhne"/>
              </a:rPr>
              <a:t>processes: Map storing PCB objects (keyed by process ID) for all active processes.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zh-CN" b="0" i="0" dirty="0">
                <a:effectLst/>
                <a:latin typeface="Söhne"/>
              </a:rPr>
              <a:t>memory: Instance of the Memory class representing simulated memory.</a:t>
            </a:r>
          </a:p>
          <a:p>
            <a:pPr algn="l"/>
            <a:r>
              <a:rPr lang="en" altLang="zh-CN" b="1" i="0" dirty="0">
                <a:effectLst/>
                <a:latin typeface="Söhne"/>
              </a:rPr>
              <a:t>Constructor: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zh-CN" b="0" i="0" dirty="0">
                <a:effectLst/>
                <a:latin typeface="Söhne"/>
              </a:rPr>
              <a:t>Initializes the memory object, setting it in the PCB class for a shared memory model.</a:t>
            </a:r>
          </a:p>
          <a:p>
            <a:pPr algn="l"/>
            <a:r>
              <a:rPr lang="en" altLang="zh-CN" b="1" i="0" dirty="0">
                <a:effectLst/>
                <a:latin typeface="Söhne"/>
              </a:rPr>
              <a:t>Process Validation and Creation:</a:t>
            </a:r>
          </a:p>
        </p:txBody>
      </p:sp>
    </p:spTree>
    <p:extLst>
      <p:ext uri="{BB962C8B-B14F-4D97-AF65-F5344CB8AC3E}">
        <p14:creationId xmlns:p14="http://schemas.microsoft.com/office/powerpoint/2010/main" val="2744460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82085D-AD05-9F40-A908-1636483E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i="0" dirty="0">
                <a:effectLst/>
                <a:latin typeface="Söhne"/>
              </a:rPr>
              <a:t>OS Class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6D9D3C-930F-0513-DABB-5A93887D45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" altLang="zh-CN" b="0" i="0" dirty="0">
                <a:effectLst/>
                <a:latin typeface="Söhne"/>
              </a:rPr>
              <a:t>validate: Validates legality of creating a process (checks for duplicate names, segment constraints).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zh-CN" b="0" i="0" dirty="0" err="1">
                <a:effectLst/>
                <a:latin typeface="Söhne"/>
              </a:rPr>
              <a:t>createProcess</a:t>
            </a:r>
            <a:r>
              <a:rPr lang="en" altLang="zh-CN" b="0" i="0" dirty="0">
                <a:effectLst/>
                <a:latin typeface="Söhne"/>
              </a:rPr>
              <a:t>: Creates a new process, allocates memory, sets up its PCB.</a:t>
            </a:r>
          </a:p>
          <a:p>
            <a:pPr algn="l"/>
            <a:r>
              <a:rPr lang="en" altLang="zh-CN" b="1" i="0" dirty="0">
                <a:effectLst/>
                <a:latin typeface="Söhne"/>
              </a:rPr>
              <a:t>Process Destruction: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zh-CN" b="0" i="0" dirty="0" err="1">
                <a:effectLst/>
                <a:latin typeface="Söhne"/>
              </a:rPr>
              <a:t>destroyProcess</a:t>
            </a:r>
            <a:r>
              <a:rPr lang="en" altLang="zh-CN" b="0" i="0" dirty="0">
                <a:effectLst/>
                <a:latin typeface="Söhne"/>
              </a:rPr>
              <a:t>: Removes a process, frees up its memory.</a:t>
            </a:r>
          </a:p>
          <a:p>
            <a:pPr algn="l"/>
            <a:r>
              <a:rPr lang="en" altLang="zh-CN" b="1" i="0" dirty="0">
                <a:effectLst/>
                <a:latin typeface="Söhne"/>
              </a:rPr>
              <a:t>Memory Management: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zh-CN" b="0" i="0" dirty="0">
                <a:effectLst/>
                <a:latin typeface="Söhne"/>
              </a:rPr>
              <a:t>Methods like </a:t>
            </a:r>
            <a:r>
              <a:rPr lang="en" altLang="zh-CN" b="0" i="0" dirty="0" err="1">
                <a:effectLst/>
                <a:latin typeface="Söhne"/>
              </a:rPr>
              <a:t>showMemoryUsage</a:t>
            </a:r>
            <a:r>
              <a:rPr lang="en" altLang="zh-CN" b="0" i="0" dirty="0">
                <a:effectLst/>
                <a:latin typeface="Söhne"/>
              </a:rPr>
              <a:t> and </a:t>
            </a:r>
            <a:r>
              <a:rPr lang="en" altLang="zh-CN" b="0" i="0" dirty="0" err="1">
                <a:effectLst/>
                <a:latin typeface="Söhne"/>
              </a:rPr>
              <a:t>PageReplace</a:t>
            </a:r>
            <a:r>
              <a:rPr lang="en" altLang="zh-CN" b="0" i="0" dirty="0">
                <a:effectLst/>
                <a:latin typeface="Söhne"/>
              </a:rPr>
              <a:t> manage memory allocation and apply page replacement policies.</a:t>
            </a:r>
          </a:p>
        </p:txBody>
      </p:sp>
    </p:spTree>
    <p:extLst>
      <p:ext uri="{BB962C8B-B14F-4D97-AF65-F5344CB8AC3E}">
        <p14:creationId xmlns:p14="http://schemas.microsoft.com/office/powerpoint/2010/main" val="26333243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82085D-AD05-9F40-A908-1636483E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i="0" dirty="0">
                <a:effectLst/>
                <a:latin typeface="Söhne"/>
              </a:rPr>
              <a:t>OS Class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6D9D3C-930F-0513-DABB-5A93887D45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" altLang="zh-CN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Utility Methods:</a:t>
            </a:r>
            <a:endParaRPr lang="en" altLang="zh-CN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zh-C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getProcesses</a:t>
            </a:r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" altLang="zh-CN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getAllActivePCBs</a:t>
            </a:r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Provide access to active processes and their PCBs.</a:t>
            </a:r>
          </a:p>
          <a:p>
            <a:pPr algn="l"/>
            <a:r>
              <a:rPr lang="en" altLang="zh-CN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Functionality Overview: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OS class is the central hub for managing processes and memory in the simulator.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Handles process creation and destruction, ensuring legal operations and memory allocation.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Manages page replacement policies for simulating real-world memory management.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show memory usage likely provides a detailed view of memory usage by each process.</a:t>
            </a:r>
          </a:p>
        </p:txBody>
      </p:sp>
    </p:spTree>
    <p:extLst>
      <p:ext uri="{BB962C8B-B14F-4D97-AF65-F5344CB8AC3E}">
        <p14:creationId xmlns:p14="http://schemas.microsoft.com/office/powerpoint/2010/main" val="2708864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F94EA3-6621-F4EB-9FFA-B40EB6FCD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i="0" dirty="0">
                <a:effectLst/>
                <a:latin typeface="Söhne"/>
              </a:rPr>
              <a:t>Virtual Memory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7B103F-52FC-7FA5-BC56-F53C3EB94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" altLang="zh-CN" b="1" i="0" dirty="0">
                <a:effectLst/>
                <a:latin typeface="Söhne"/>
              </a:rPr>
              <a:t>Overview: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zh-CN" b="0" i="0" dirty="0">
                <a:effectLst/>
                <a:latin typeface="Söhne"/>
              </a:rPr>
              <a:t>Technique: Virtual memory extends available memory, utilizing a portion of the hard disk.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zh-CN" b="0" i="0" dirty="0">
                <a:effectLst/>
                <a:latin typeface="Söhne"/>
              </a:rPr>
              <a:t>Purpose: Allows programs to access a larger address space than physical memory.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zh-CN" b="0" i="0" dirty="0">
                <a:effectLst/>
                <a:latin typeface="Söhne"/>
              </a:rPr>
              <a:t>Benefit: Enables concurrent execution of multiple programs.</a:t>
            </a:r>
          </a:p>
          <a:p>
            <a:pPr algn="l"/>
            <a:r>
              <a:rPr lang="en" altLang="zh-CN" b="1" i="0" dirty="0">
                <a:effectLst/>
                <a:latin typeface="Söhne"/>
              </a:rPr>
              <a:t>Project Focus: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zh-CN" b="1" i="0" dirty="0">
                <a:effectLst/>
                <a:latin typeface="Söhne"/>
              </a:rPr>
              <a:t>Demonstrate Changes:</a:t>
            </a:r>
            <a:endParaRPr lang="en" altLang="zh-CN" b="0" i="0" dirty="0"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" altLang="zh-CN" b="0" i="0" dirty="0">
                <a:effectLst/>
                <a:latin typeface="Söhne"/>
              </a:rPr>
              <a:t>Memory states during process creation, deletion, and page replacement.</a:t>
            </a:r>
          </a:p>
        </p:txBody>
      </p:sp>
    </p:spTree>
    <p:extLst>
      <p:ext uri="{BB962C8B-B14F-4D97-AF65-F5344CB8AC3E}">
        <p14:creationId xmlns:p14="http://schemas.microsoft.com/office/powerpoint/2010/main" val="1697748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BDFF39-0588-4E0F-19FF-16AE8913B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CN" b="1" dirty="0">
                <a:latin typeface="Söhne"/>
              </a:rPr>
              <a:t>L</a:t>
            </a:r>
            <a:r>
              <a:rPr lang="en-US" altLang="zh-CN" b="1" dirty="0">
                <a:latin typeface="Söhne"/>
              </a:rPr>
              <a:t>east Recent Use</a:t>
            </a:r>
            <a:r>
              <a:rPr lang="en" altLang="zh-CN" b="1" i="0" dirty="0">
                <a:effectLst/>
                <a:latin typeface="Söhne"/>
              </a:rPr>
              <a:t> (</a:t>
            </a:r>
            <a:r>
              <a:rPr lang="en" altLang="zh-CN" b="1" dirty="0">
                <a:latin typeface="Söhne"/>
              </a:rPr>
              <a:t>LRU</a:t>
            </a:r>
            <a:r>
              <a:rPr lang="en" altLang="zh-CN" b="1" i="0" dirty="0">
                <a:effectLst/>
                <a:latin typeface="Söhne"/>
              </a:rPr>
              <a:t>)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438D0B-EC18-84E7-8FEC-6F1C0D2EF2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l"/>
            <a:r>
              <a:rPr lang="en" altLang="zh-CN" b="1" i="0" dirty="0">
                <a:effectLst/>
                <a:latin typeface="Söhne"/>
              </a:rPr>
              <a:t>Definition: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zh-CN">
                <a:latin typeface="Söhne"/>
              </a:rPr>
              <a:t>LRU</a:t>
            </a:r>
            <a:r>
              <a:rPr lang="en" altLang="zh-CN" b="0" i="0">
                <a:effectLst/>
                <a:latin typeface="Söhne"/>
              </a:rPr>
              <a:t> </a:t>
            </a:r>
            <a:r>
              <a:rPr lang="en" altLang="zh-CN" b="0" i="0" dirty="0">
                <a:effectLst/>
                <a:latin typeface="Söhne"/>
              </a:rPr>
              <a:t>is a predictive maintenance metric estimating the time a system will remain operational.</a:t>
            </a:r>
          </a:p>
          <a:p>
            <a:pPr algn="l"/>
            <a:r>
              <a:rPr lang="en" altLang="zh-CN" b="1" i="0" dirty="0">
                <a:effectLst/>
                <a:latin typeface="Söhne"/>
              </a:rPr>
              <a:t>Key Points:</a:t>
            </a:r>
          </a:p>
          <a:p>
            <a:pPr algn="l">
              <a:buFont typeface="+mj-lt"/>
              <a:buAutoNum type="arabicPeriod"/>
            </a:pPr>
            <a:r>
              <a:rPr lang="en" altLang="zh-CN" b="1" i="0" dirty="0">
                <a:effectLst/>
                <a:latin typeface="Söhne"/>
              </a:rPr>
              <a:t>Purpose:</a:t>
            </a:r>
            <a:endParaRPr lang="en" altLang="zh-CN" b="0" i="0" dirty="0"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" altLang="zh-CN" b="0" i="0" dirty="0">
                <a:effectLst/>
                <a:latin typeface="Söhne"/>
              </a:rPr>
              <a:t>Predict when a system or component is likely to fail.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" altLang="zh-CN" b="0" i="0" dirty="0">
                <a:effectLst/>
                <a:latin typeface="Söhne"/>
              </a:rPr>
              <a:t>Facilitates proactive maintenance to minimize downtime.</a:t>
            </a:r>
          </a:p>
          <a:p>
            <a:pPr algn="l">
              <a:buFont typeface="+mj-lt"/>
              <a:buAutoNum type="arabicPeriod"/>
            </a:pPr>
            <a:r>
              <a:rPr lang="en" altLang="zh-CN" b="1" i="0" dirty="0">
                <a:effectLst/>
                <a:latin typeface="Söhne"/>
              </a:rPr>
              <a:t>Calculation:</a:t>
            </a:r>
            <a:endParaRPr lang="en" altLang="zh-CN" b="0" i="0" dirty="0"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" altLang="zh-CN" b="0" i="0" dirty="0">
                <a:effectLst/>
                <a:latin typeface="Söhne"/>
              </a:rPr>
              <a:t>Based on historical data, sensor readings, or predictive models.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" altLang="zh-CN" b="0" i="0" dirty="0">
                <a:effectLst/>
                <a:latin typeface="Söhne"/>
              </a:rPr>
              <a:t>Often expressed in units of time (hours, days).</a:t>
            </a:r>
          </a:p>
          <a:p>
            <a:pPr algn="l">
              <a:buFont typeface="+mj-lt"/>
              <a:buAutoNum type="arabicPeriod"/>
            </a:pPr>
            <a:r>
              <a:rPr lang="en" altLang="zh-CN" b="1" i="0" dirty="0">
                <a:effectLst/>
                <a:latin typeface="Söhne"/>
              </a:rPr>
              <a:t>Significance:</a:t>
            </a:r>
            <a:endParaRPr lang="en" altLang="zh-CN" b="0" i="0" dirty="0"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" altLang="zh-CN" b="0" i="0" dirty="0">
                <a:effectLst/>
                <a:latin typeface="Söhne"/>
              </a:rPr>
              <a:t>Enhances equipment reliability.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" altLang="zh-CN" b="0" i="0" dirty="0">
                <a:effectLst/>
                <a:latin typeface="Söhne"/>
              </a:rPr>
              <a:t>Optimizes maintenance schedules.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59500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34BCF0-E571-9CA3-36D0-EC2BFB973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i="0" dirty="0">
                <a:effectLst/>
                <a:latin typeface="Söhne"/>
              </a:rPr>
              <a:t>First-In-First-Out (FIFO)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DF06DC-70D7-E60C-C456-7CEEC2A91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algn="l"/>
            <a:r>
              <a:rPr lang="en" altLang="zh-CN" b="1" i="0" dirty="0">
                <a:effectLst/>
                <a:latin typeface="Söhne"/>
              </a:rPr>
              <a:t>Definition: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zh-CN" b="0" i="0" dirty="0">
                <a:effectLst/>
                <a:latin typeface="Söhne"/>
              </a:rPr>
              <a:t>FIFO is a method for organizing and manipulating data structures, where the first element added is the first one to be removed.</a:t>
            </a:r>
          </a:p>
          <a:p>
            <a:pPr algn="l"/>
            <a:r>
              <a:rPr lang="en" altLang="zh-CN" b="1" i="0" dirty="0">
                <a:effectLst/>
                <a:latin typeface="Söhne"/>
              </a:rPr>
              <a:t>Key Points:</a:t>
            </a:r>
          </a:p>
          <a:p>
            <a:pPr algn="l">
              <a:buFont typeface="+mj-lt"/>
              <a:buAutoNum type="arabicPeriod"/>
            </a:pPr>
            <a:r>
              <a:rPr lang="en" altLang="zh-CN" b="1" i="0" dirty="0">
                <a:effectLst/>
                <a:latin typeface="Söhne"/>
              </a:rPr>
              <a:t>Principle:</a:t>
            </a:r>
            <a:endParaRPr lang="en" altLang="zh-CN" b="0" i="0" dirty="0"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" altLang="zh-CN" b="0" i="0" dirty="0">
                <a:effectLst/>
                <a:latin typeface="Söhne"/>
              </a:rPr>
              <a:t>Elements are processed in the order they are added.</a:t>
            </a:r>
          </a:p>
          <a:p>
            <a:pPr algn="l">
              <a:buFont typeface="+mj-lt"/>
              <a:buAutoNum type="arabicPeriod"/>
            </a:pPr>
            <a:r>
              <a:rPr lang="en" altLang="zh-CN" b="1" i="0" dirty="0">
                <a:effectLst/>
                <a:latin typeface="Söhne"/>
              </a:rPr>
              <a:t>Application:</a:t>
            </a:r>
            <a:endParaRPr lang="en" altLang="zh-CN" b="0" i="0" dirty="0"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" altLang="zh-CN" b="0" i="0" dirty="0">
                <a:effectLst/>
                <a:latin typeface="Söhne"/>
              </a:rPr>
              <a:t>Commonly used in queues and buffers.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" altLang="zh-CN" b="0" i="0" dirty="0">
                <a:effectLst/>
                <a:latin typeface="Söhne"/>
              </a:rPr>
              <a:t>Ensures fairness and sequential processing.</a:t>
            </a:r>
          </a:p>
          <a:p>
            <a:pPr algn="l">
              <a:buFont typeface="+mj-lt"/>
              <a:buAutoNum type="arabicPeriod"/>
            </a:pPr>
            <a:r>
              <a:rPr lang="en" altLang="zh-CN" b="1" i="0" dirty="0">
                <a:effectLst/>
                <a:latin typeface="Söhne"/>
              </a:rPr>
              <a:t>Advantages:</a:t>
            </a:r>
            <a:endParaRPr lang="en" altLang="zh-CN" b="0" i="0" dirty="0"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" altLang="zh-CN" b="0" i="0" dirty="0">
                <a:effectLst/>
                <a:latin typeface="Söhne"/>
              </a:rPr>
              <a:t>Simple implementation.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" altLang="zh-CN" b="0" i="0" dirty="0">
                <a:effectLst/>
                <a:latin typeface="Söhne"/>
              </a:rPr>
              <a:t>Predictable order of processing.</a:t>
            </a:r>
          </a:p>
          <a:p>
            <a:pPr algn="l">
              <a:buFont typeface="+mj-lt"/>
              <a:buAutoNum type="arabicPeriod"/>
            </a:pPr>
            <a:r>
              <a:rPr lang="en" altLang="zh-CN" b="1" i="0" dirty="0">
                <a:effectLst/>
                <a:latin typeface="Söhne"/>
              </a:rPr>
              <a:t>Limitations:</a:t>
            </a:r>
            <a:endParaRPr lang="en" altLang="zh-CN" b="0" i="0" dirty="0"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" altLang="zh-CN" b="0" i="0" dirty="0">
                <a:effectLst/>
                <a:latin typeface="Söhne"/>
              </a:rPr>
              <a:t>May not be optimal for all scenarios.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" altLang="zh-CN" b="0" i="0" dirty="0">
                <a:effectLst/>
                <a:latin typeface="Söhne"/>
              </a:rPr>
              <a:t>Not suitable for scenarios requiring prioritization.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5335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F94EA3-6621-F4EB-9FFA-B40EB6FCD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i="0" dirty="0">
                <a:effectLst/>
                <a:latin typeface="Söhne"/>
              </a:rPr>
              <a:t>Virtual Memory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7B103F-52FC-7FA5-BC56-F53C3EB94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" altLang="zh-CN" b="1" i="0" dirty="0">
                <a:effectLst/>
                <a:latin typeface="Söhne"/>
              </a:rPr>
              <a:t>Method:</a:t>
            </a:r>
            <a:endParaRPr lang="en" altLang="zh-CN" b="1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zh-CN" b="1" i="0" dirty="0">
                <a:effectLst/>
                <a:latin typeface="Söhne"/>
              </a:rPr>
              <a:t>Technology Stack:</a:t>
            </a:r>
            <a:endParaRPr lang="en" altLang="zh-CN" b="0" i="0" dirty="0"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" altLang="zh-CN" b="1" i="0" dirty="0">
                <a:effectLst/>
                <a:latin typeface="Söhne"/>
              </a:rPr>
              <a:t>Backend:</a:t>
            </a:r>
            <a:r>
              <a:rPr lang="en" altLang="zh-CN" b="0" i="0" dirty="0">
                <a:effectLst/>
                <a:latin typeface="Söhne"/>
              </a:rPr>
              <a:t> Java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" altLang="zh-CN" b="1" i="0" dirty="0">
                <a:effectLst/>
                <a:latin typeface="Söhne"/>
              </a:rPr>
              <a:t>Frontend GUI:</a:t>
            </a:r>
            <a:r>
              <a:rPr lang="en" altLang="zh-CN" b="0" i="0" dirty="0">
                <a:effectLst/>
                <a:latin typeface="Söhne"/>
              </a:rPr>
              <a:t> JavaFX</a:t>
            </a:r>
          </a:p>
          <a:p>
            <a:pPr algn="l"/>
            <a:r>
              <a:rPr lang="en" altLang="zh-CN" b="1" i="0" dirty="0">
                <a:effectLst/>
                <a:latin typeface="Söhne"/>
              </a:rPr>
              <a:t>User Interfaces: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zh-CN" b="1" i="0" dirty="0">
                <a:effectLst/>
                <a:latin typeface="Söhne"/>
              </a:rPr>
              <a:t>Graphical User Interface (GUI):</a:t>
            </a:r>
            <a:endParaRPr lang="en" altLang="zh-CN" b="0" i="0" dirty="0"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" altLang="zh-CN" b="1" i="0" dirty="0">
                <a:effectLst/>
                <a:latin typeface="Söhne"/>
              </a:rPr>
              <a:t>Real-time Visual Feedback</a:t>
            </a:r>
            <a:endParaRPr lang="en" altLang="zh-CN" b="0" i="0" dirty="0"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" altLang="zh-CN" b="1" i="0" dirty="0">
                <a:effectLst/>
                <a:latin typeface="Söhne"/>
              </a:rPr>
              <a:t>Dual-interface System:</a:t>
            </a:r>
            <a:endParaRPr lang="en" altLang="zh-CN" b="0" i="0" dirty="0">
              <a:effectLst/>
              <a:latin typeface="Söhne"/>
            </a:endParaRP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" altLang="zh-CN" b="0" i="0" dirty="0">
                <a:effectLst/>
                <a:latin typeface="Söhne"/>
              </a:rPr>
              <a:t>CLI and GUI Interaction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405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5D114C-3452-B556-A0B6-C83EA1444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Code Explanation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248644-5F5E-AE3A-2E2B-44774567F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60526"/>
          </a:xfrm>
        </p:spPr>
        <p:txBody>
          <a:bodyPr>
            <a:noAutofit/>
          </a:bodyPr>
          <a:lstStyle/>
          <a:p>
            <a:r>
              <a:rPr lang="en" altLang="zh-CN" sz="2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Main.java</a:t>
            </a:r>
            <a:endParaRPr lang="en" altLang="zh-CN" sz="24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Entry point of the application.</a:t>
            </a:r>
          </a:p>
          <a:p>
            <a:pPr lvl="1"/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Checks Java version, launches application. Supports Java 11+, implying potential JavaFX usage for GUI.</a:t>
            </a:r>
          </a:p>
          <a:p>
            <a:r>
              <a:rPr lang="en" altLang="zh-CN" sz="2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Memory.java</a:t>
            </a:r>
            <a:endParaRPr lang="en" altLang="zh-CN" sz="24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Simulates the memory class.</a:t>
            </a:r>
          </a:p>
          <a:p>
            <a:pPr lvl="1"/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Initializes memory with frames (Frame class). Manages memory allocation at the frame level.</a:t>
            </a:r>
          </a:p>
          <a:p>
            <a:pPr algn="l"/>
            <a:r>
              <a:rPr lang="en" altLang="zh-CN" sz="2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MemorySimulatorGUI.java</a:t>
            </a:r>
            <a:endParaRPr lang="en" altLang="zh-CN" sz="24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l"/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Manages the GUI.</a:t>
            </a:r>
          </a:p>
          <a:p>
            <a:pPr lvl="1" algn="l"/>
            <a:r>
              <a:rPr lang="en" altLang="zh-C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Uses JavaFX. Includes controls, layout for user interaction. Visualizes virtual memory state.</a:t>
            </a:r>
          </a:p>
        </p:txBody>
      </p:sp>
    </p:spTree>
    <p:extLst>
      <p:ext uri="{BB962C8B-B14F-4D97-AF65-F5344CB8AC3E}">
        <p14:creationId xmlns:p14="http://schemas.microsoft.com/office/powerpoint/2010/main" val="1797529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5D114C-3452-B556-A0B6-C83EA1444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Code Explanation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248644-5F5E-AE3A-2E2B-44774567F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492" y="1690688"/>
            <a:ext cx="10515600" cy="4351338"/>
          </a:xfrm>
        </p:spPr>
        <p:txBody>
          <a:bodyPr>
            <a:noAutofit/>
          </a:bodyPr>
          <a:lstStyle/>
          <a:p>
            <a:r>
              <a:rPr lang="en" altLang="zh-CN" sz="20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OS.java</a:t>
            </a:r>
            <a:endParaRPr lang="en" altLang="zh-CN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" altLang="zh-CN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Represents the operating system's role in memory management.</a:t>
            </a:r>
          </a:p>
          <a:p>
            <a:pPr lvl="1"/>
            <a:r>
              <a:rPr lang="en" altLang="zh-CN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Defines constants (memory size, page size). Crucial for simulating OS memory management (paging, segmentation).</a:t>
            </a:r>
          </a:p>
          <a:p>
            <a:r>
              <a:rPr lang="en" altLang="zh-CN" sz="20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PCB.java</a:t>
            </a:r>
            <a:endParaRPr lang="en" altLang="zh-CN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" altLang="zh-CN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Represents Process Control Block.</a:t>
            </a:r>
          </a:p>
          <a:p>
            <a:pPr lvl="1"/>
            <a:r>
              <a:rPr lang="en" altLang="zh-CN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Manages process-specific data (ID, segment table). Essential for tracking and managing processes in memory.</a:t>
            </a:r>
          </a:p>
          <a:p>
            <a:r>
              <a:rPr lang="en" altLang="zh-CN" sz="20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Shell.java</a:t>
            </a:r>
            <a:endParaRPr lang="en" altLang="zh-CN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" altLang="zh-CN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Provides a command-line interface.</a:t>
            </a:r>
          </a:p>
          <a:p>
            <a:pPr lvl="1"/>
            <a:r>
              <a:rPr lang="en" altLang="zh-CN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Commands for process creation, destruction, memory usage display. Facilitates user interaction with the memory management system.</a:t>
            </a:r>
          </a:p>
          <a:p>
            <a:endParaRPr kumimoji="1"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308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F2A97E-5635-AD1C-D83A-DCC750DF0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GUI(Process Creation)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3B5C6C12-25A2-AD30-F3B2-B665E34F9B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5526" y="1443033"/>
            <a:ext cx="7354614" cy="4782056"/>
          </a:xfrm>
        </p:spPr>
      </p:pic>
    </p:spTree>
    <p:extLst>
      <p:ext uri="{BB962C8B-B14F-4D97-AF65-F5344CB8AC3E}">
        <p14:creationId xmlns:p14="http://schemas.microsoft.com/office/powerpoint/2010/main" val="1581717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1AC147-8082-F1B6-B7FF-1B957A6B2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GUI(Page Replacement)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E13E8620-2AFC-FC02-0026-2957A0284D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0990" y="1412554"/>
            <a:ext cx="7347383" cy="4840025"/>
          </a:xfrm>
        </p:spPr>
      </p:pic>
    </p:spTree>
    <p:extLst>
      <p:ext uri="{BB962C8B-B14F-4D97-AF65-F5344CB8AC3E}">
        <p14:creationId xmlns:p14="http://schemas.microsoft.com/office/powerpoint/2010/main" val="177237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967</Words>
  <Application>Microsoft Office PowerPoint</Application>
  <PresentationFormat>宽屏</PresentationFormat>
  <Paragraphs>128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Söhne</vt:lpstr>
      <vt:lpstr>等线</vt:lpstr>
      <vt:lpstr>等线 Light</vt:lpstr>
      <vt:lpstr>Arial</vt:lpstr>
      <vt:lpstr>Times New Roman</vt:lpstr>
      <vt:lpstr>Wingdings</vt:lpstr>
      <vt:lpstr>Office 主题​​</vt:lpstr>
      <vt:lpstr>Poster</vt:lpstr>
      <vt:lpstr>Virtual Memory </vt:lpstr>
      <vt:lpstr>Least Recent Use (LRU)</vt:lpstr>
      <vt:lpstr>First-In-First-Out (FIFO)</vt:lpstr>
      <vt:lpstr>Virtual Memory </vt:lpstr>
      <vt:lpstr>Code Explanation</vt:lpstr>
      <vt:lpstr>Code Explanation</vt:lpstr>
      <vt:lpstr>GUI(Process Creation)</vt:lpstr>
      <vt:lpstr>GUI(Page Replacement)</vt:lpstr>
      <vt:lpstr>GUI(Process Destruction)</vt:lpstr>
      <vt:lpstr>PCB Class</vt:lpstr>
      <vt:lpstr>PCB Class</vt:lpstr>
      <vt:lpstr>Nested Classes: SegmentEntry and PageEntry</vt:lpstr>
      <vt:lpstr>Functionality :</vt:lpstr>
      <vt:lpstr>OS Class </vt:lpstr>
      <vt:lpstr>OS Class </vt:lpstr>
      <vt:lpstr>OS Class </vt:lpstr>
      <vt:lpstr>OS Class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 Explanation</dc:title>
  <dc:creator>余帆</dc:creator>
  <cp:lastModifiedBy>Kaiyu Liu</cp:lastModifiedBy>
  <cp:revision>4</cp:revision>
  <dcterms:created xsi:type="dcterms:W3CDTF">2023-12-16T16:57:50Z</dcterms:created>
  <dcterms:modified xsi:type="dcterms:W3CDTF">2023-12-17T03:08:49Z</dcterms:modified>
</cp:coreProperties>
</file>

<file path=docProps/thumbnail.jpeg>
</file>